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774E"/>
    <a:srgbClr val="2D654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-74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29E16F-D2B4-4165-B7A0-6275841DC89C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83E604-0EE5-4C76-8627-200EA012003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744289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485E-0B1F-4E3B-80F4-05265F9DB61C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7B7A-D55B-494F-AD6E-71D991BE0B0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221161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485E-0B1F-4E3B-80F4-05265F9DB61C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7B7A-D55B-494F-AD6E-71D991BE0B0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542917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485E-0B1F-4E3B-80F4-05265F9DB61C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7B7A-D55B-494F-AD6E-71D991BE0B0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12856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485E-0B1F-4E3B-80F4-05265F9DB61C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7B7A-D55B-494F-AD6E-71D991BE0B0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220308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485E-0B1F-4E3B-80F4-05265F9DB61C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7B7A-D55B-494F-AD6E-71D991BE0B0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314084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485E-0B1F-4E3B-80F4-05265F9DB61C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7B7A-D55B-494F-AD6E-71D991BE0B0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77231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485E-0B1F-4E3B-80F4-05265F9DB61C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7B7A-D55B-494F-AD6E-71D991BE0B0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081065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485E-0B1F-4E3B-80F4-05265F9DB61C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7B7A-D55B-494F-AD6E-71D991BE0B0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189456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485E-0B1F-4E3B-80F4-05265F9DB61C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7B7A-D55B-494F-AD6E-71D991BE0B0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414812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485E-0B1F-4E3B-80F4-05265F9DB61C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7B7A-D55B-494F-AD6E-71D991BE0B0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940701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A485E-0B1F-4E3B-80F4-05265F9DB61C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7B7A-D55B-494F-AD6E-71D991BE0B0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831280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A485E-0B1F-4E3B-80F4-05265F9DB61C}" type="datetimeFigureOut">
              <a:rPr lang="es-ES" smtClean="0"/>
              <a:pPr/>
              <a:t>22/05/2024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E7B7A-D55B-494F-AD6E-71D991BE0B0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753642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803564" y="1948739"/>
            <a:ext cx="11000509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b="1" dirty="0" smtClean="0"/>
              <a:t>VIII EVENTO PROVINCIAL </a:t>
            </a:r>
            <a:r>
              <a:rPr lang="es-ES_tradnl" sz="2800" b="1" dirty="0" smtClean="0"/>
              <a:t>DE EDUCACIÓN PATRIÓTICO MILITAR E INTERNACIONALISTA DE </a:t>
            </a:r>
            <a:r>
              <a:rPr lang="es-ES" sz="2800" b="1" dirty="0" smtClean="0"/>
              <a:t>LA UNIVERSIDAD DE PINAR DEL RÍO</a:t>
            </a:r>
            <a:endParaRPr lang="es-ES" sz="2800" dirty="0" smtClean="0"/>
          </a:p>
          <a:p>
            <a:endParaRPr lang="es-ES" sz="2800" b="1" dirty="0" smtClean="0"/>
          </a:p>
          <a:p>
            <a:r>
              <a:rPr lang="es-ES" sz="2800" b="1" dirty="0" smtClean="0"/>
              <a:t>Título:</a:t>
            </a:r>
          </a:p>
          <a:p>
            <a:endParaRPr lang="es-ES" sz="2800" b="1" smtClean="0"/>
          </a:p>
          <a:p>
            <a:endParaRPr lang="es-ES" sz="2800" dirty="0" smtClean="0"/>
          </a:p>
          <a:p>
            <a:r>
              <a:rPr lang="es-ES" sz="2800" b="1" dirty="0" smtClean="0"/>
              <a:t>Autor (es):.</a:t>
            </a:r>
            <a:endParaRPr lang="es-ES" sz="2800" dirty="0" smtClean="0"/>
          </a:p>
          <a:p>
            <a:r>
              <a:rPr lang="es-ES" sz="2800" b="1" dirty="0" smtClean="0"/>
              <a:t>Tutor-a</a:t>
            </a:r>
            <a:r>
              <a:rPr lang="es-ES" sz="2800" b="1" dirty="0" smtClean="0"/>
              <a:t>:</a:t>
            </a:r>
            <a:endParaRPr lang="es-ES" sz="4800" dirty="0" smtClean="0"/>
          </a:p>
          <a:p>
            <a:pPr algn="ctr"/>
            <a:r>
              <a:rPr lang="es-US" b="1" dirty="0" smtClean="0"/>
              <a:t>202</a:t>
            </a:r>
            <a:r>
              <a:rPr lang="es-ES" b="1" dirty="0" smtClean="0"/>
              <a:t>4</a:t>
            </a:r>
            <a:endParaRPr lang="es-ES" dirty="0" smtClean="0"/>
          </a:p>
          <a:p>
            <a:pPr algn="ctr"/>
            <a:r>
              <a:rPr lang="es-US" b="1" dirty="0" smtClean="0"/>
              <a:t>“Año 66 de la Revolución”</a:t>
            </a:r>
            <a:endParaRPr lang="es-ES" dirty="0" smtClean="0"/>
          </a:p>
          <a:p>
            <a:r>
              <a:rPr lang="es-ES" dirty="0" smtClean="0"/>
              <a:t> 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23843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674</TotalTime>
  <Words>33</Words>
  <Application>Microsoft Office PowerPoint</Application>
  <PresentationFormat>Personalizado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MEDICOS</dc:creator>
  <cp:lastModifiedBy>Tecun</cp:lastModifiedBy>
  <cp:revision>93</cp:revision>
  <dcterms:created xsi:type="dcterms:W3CDTF">2020-02-20T15:12:09Z</dcterms:created>
  <dcterms:modified xsi:type="dcterms:W3CDTF">2024-05-23T03:22:31Z</dcterms:modified>
</cp:coreProperties>
</file>