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9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30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08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0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4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7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2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485E-0B1F-4E3B-80F4-05265F9DB61C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7B7A-D55B-494F-AD6E-71D991BE0B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6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72937" y="2821577"/>
            <a:ext cx="775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Myriad Pro Cond" panose="020B0506030403020204" pitchFamily="34" charset="0"/>
              </a:rPr>
              <a:t>TITULO PARA LA PRESENTACIÓN</a:t>
            </a:r>
            <a:endParaRPr lang="es-ES" sz="4800" b="1" dirty="0">
              <a:latin typeface="Myriad Pro Cond" panose="020B0506030403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72937" y="3741500"/>
            <a:ext cx="7759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Myriad Pro Cond" panose="020B0506030403020204" pitchFamily="34" charset="0"/>
              </a:rPr>
              <a:t>Texto de párrafo</a:t>
            </a:r>
            <a:endParaRPr lang="es-ES" sz="4000" dirty="0"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6389" y="410471"/>
            <a:ext cx="111295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Myriad Pro Cond" panose="020B0506030403020204" pitchFamily="34" charset="0"/>
              </a:rPr>
              <a:t>Título</a:t>
            </a:r>
          </a:p>
          <a:p>
            <a:r>
              <a:rPr lang="es-ES" sz="3600" dirty="0" err="1" smtClean="0">
                <a:latin typeface="Myriad Pro Cond" panose="020B0506030403020204" pitchFamily="34" charset="0"/>
              </a:rPr>
              <a:t>Eijuhfnj</a:t>
            </a:r>
            <a:r>
              <a:rPr lang="es-ES" sz="3600" dirty="0" smtClean="0">
                <a:latin typeface="Myriad Pro Cond" panose="020B0506030403020204" pitchFamily="34" charset="0"/>
              </a:rPr>
              <a:t>  n </a:t>
            </a:r>
            <a:r>
              <a:rPr lang="es-ES" sz="3600" dirty="0" err="1" smtClean="0">
                <a:latin typeface="Myriad Pro Cond" panose="020B0506030403020204" pitchFamily="34" charset="0"/>
              </a:rPr>
              <a:t>bn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udn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dn</a:t>
            </a:r>
            <a:r>
              <a:rPr lang="es-ES" sz="3600" dirty="0" smtClean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 smtClean="0">
                <a:latin typeface="Myriad Pro Cond" panose="020B0506030403020204" pitchFamily="34" charset="0"/>
              </a:rPr>
              <a:t>Eijuhfnj</a:t>
            </a:r>
            <a:r>
              <a:rPr lang="es-ES" sz="3600" dirty="0" smtClean="0">
                <a:latin typeface="Myriad Pro Cond" panose="020B0506030403020204" pitchFamily="34" charset="0"/>
              </a:rPr>
              <a:t>  </a:t>
            </a:r>
            <a:r>
              <a:rPr lang="es-ES" sz="3600" dirty="0">
                <a:latin typeface="Myriad Pro Cond" panose="020B0506030403020204" pitchFamily="34" charset="0"/>
              </a:rPr>
              <a:t>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 smtClean="0">
                <a:latin typeface="Myriad Pro Cond" panose="020B0506030403020204" pitchFamily="34" charset="0"/>
              </a:rPr>
              <a:t>dEijuhfnj</a:t>
            </a:r>
            <a:r>
              <a:rPr lang="es-ES" sz="3600" dirty="0" smtClean="0">
                <a:latin typeface="Myriad Pro Cond" panose="020B0506030403020204" pitchFamily="34" charset="0"/>
              </a:rPr>
              <a:t>  </a:t>
            </a:r>
            <a:r>
              <a:rPr lang="es-ES" sz="3600" dirty="0">
                <a:latin typeface="Myriad Pro Cond" panose="020B0506030403020204" pitchFamily="34" charset="0"/>
              </a:rPr>
              <a:t>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 </a:t>
            </a:r>
            <a:r>
              <a:rPr lang="es-ES" sz="3600" dirty="0" err="1">
                <a:latin typeface="Myriad Pro Cond" panose="020B0506030403020204" pitchFamily="34" charset="0"/>
              </a:rPr>
              <a:t>Eijuhfnj</a:t>
            </a:r>
            <a:r>
              <a:rPr lang="es-ES" sz="3600" dirty="0">
                <a:latin typeface="Myriad Pro Cond" panose="020B0506030403020204" pitchFamily="34" charset="0"/>
              </a:rPr>
              <a:t>  n </a:t>
            </a:r>
            <a:r>
              <a:rPr lang="es-ES" sz="3600" dirty="0" err="1">
                <a:latin typeface="Myriad Pro Cond" panose="020B0506030403020204" pitchFamily="34" charset="0"/>
              </a:rPr>
              <a:t>bn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dn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err="1">
                <a:latin typeface="Myriad Pro Cond" panose="020B0506030403020204" pitchFamily="34" charset="0"/>
              </a:rPr>
              <a:t>unf</a:t>
            </a:r>
            <a:r>
              <a:rPr lang="es-ES" sz="3600" dirty="0">
                <a:latin typeface="Myriad Pro Cond" panose="020B0506030403020204" pitchFamily="34" charset="0"/>
              </a:rPr>
              <a:t> </a:t>
            </a:r>
            <a:r>
              <a:rPr lang="es-ES" sz="3600" dirty="0" smtClean="0">
                <a:latin typeface="Myriad Pro Cond" panose="020B0506030403020204" pitchFamily="34" charset="0"/>
              </a:rPr>
              <a:t>d</a:t>
            </a:r>
            <a:endParaRPr lang="es-ES" sz="3600" dirty="0">
              <a:latin typeface="Myriad Pro Cond" panose="020B0506030403020204" pitchFamily="34" charset="0"/>
            </a:endParaRPr>
          </a:p>
          <a:p>
            <a:endParaRPr lang="es-ES" sz="3600" dirty="0"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925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49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 Cond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MEDICOS</dc:creator>
  <cp:lastModifiedBy>MEDICOS</cp:lastModifiedBy>
  <cp:revision>6</cp:revision>
  <dcterms:created xsi:type="dcterms:W3CDTF">2020-02-20T15:12:09Z</dcterms:created>
  <dcterms:modified xsi:type="dcterms:W3CDTF">2022-03-15T16:02:32Z</dcterms:modified>
</cp:coreProperties>
</file>