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66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A485E-0B1F-4E3B-80F4-05265F9DB61C}" type="datetimeFigureOut">
              <a:rPr lang="es-ES" smtClean="0"/>
              <a:t>11/05/2022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E7B7A-D55B-494F-AD6E-71D991BE0B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21161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A485E-0B1F-4E3B-80F4-05265F9DB61C}" type="datetimeFigureOut">
              <a:rPr lang="es-ES" smtClean="0"/>
              <a:t>11/05/2022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E7B7A-D55B-494F-AD6E-71D991BE0B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2917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A485E-0B1F-4E3B-80F4-05265F9DB61C}" type="datetimeFigureOut">
              <a:rPr lang="es-ES" smtClean="0"/>
              <a:t>11/05/2022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E7B7A-D55B-494F-AD6E-71D991BE0B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2856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A485E-0B1F-4E3B-80F4-05265F9DB61C}" type="datetimeFigureOut">
              <a:rPr lang="es-ES" smtClean="0"/>
              <a:t>11/05/2022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E7B7A-D55B-494F-AD6E-71D991BE0B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0308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A485E-0B1F-4E3B-80F4-05265F9DB61C}" type="datetimeFigureOut">
              <a:rPr lang="es-ES" smtClean="0"/>
              <a:t>11/05/2022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E7B7A-D55B-494F-AD6E-71D991BE0B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4084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A485E-0B1F-4E3B-80F4-05265F9DB61C}" type="datetimeFigureOut">
              <a:rPr lang="es-ES" smtClean="0"/>
              <a:t>11/05/2022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E7B7A-D55B-494F-AD6E-71D991BE0B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2317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A485E-0B1F-4E3B-80F4-05265F9DB61C}" type="datetimeFigureOut">
              <a:rPr lang="es-ES" smtClean="0"/>
              <a:t>11/05/2022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E7B7A-D55B-494F-AD6E-71D991BE0B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1065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A485E-0B1F-4E3B-80F4-05265F9DB61C}" type="datetimeFigureOut">
              <a:rPr lang="es-ES" smtClean="0"/>
              <a:t>11/05/2022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E7B7A-D55B-494F-AD6E-71D991BE0B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9456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A485E-0B1F-4E3B-80F4-05265F9DB61C}" type="datetimeFigureOut">
              <a:rPr lang="es-ES" smtClean="0"/>
              <a:t>11/05/2022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E7B7A-D55B-494F-AD6E-71D991BE0B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4812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A485E-0B1F-4E3B-80F4-05265F9DB61C}" type="datetimeFigureOut">
              <a:rPr lang="es-ES" smtClean="0"/>
              <a:t>11/05/2022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E7B7A-D55B-494F-AD6E-71D991BE0B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40701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A485E-0B1F-4E3B-80F4-05265F9DB61C}" type="datetimeFigureOut">
              <a:rPr lang="es-ES" smtClean="0"/>
              <a:t>11/05/2022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E7B7A-D55B-494F-AD6E-71D991BE0B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1280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A485E-0B1F-4E3B-80F4-05265F9DB61C}" type="datetimeFigureOut">
              <a:rPr lang="es-ES" smtClean="0"/>
              <a:t>11/05/2022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E7B7A-D55B-494F-AD6E-71D991BE0B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3642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2272937" y="2821577"/>
            <a:ext cx="77593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dirty="0" smtClean="0">
                <a:latin typeface="Myriad Pro Cond" panose="020B0506030403020204" pitchFamily="34" charset="0"/>
              </a:rPr>
              <a:t>TITULO PARA LA PRESENTACIÓN</a:t>
            </a:r>
            <a:endParaRPr lang="es-ES" sz="4800" b="1" dirty="0">
              <a:latin typeface="Myriad Pro Cond" panose="020B050603040302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2272937" y="3741500"/>
            <a:ext cx="77593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dirty="0" smtClean="0">
                <a:latin typeface="Myriad Pro Cond" panose="020B0506030403020204" pitchFamily="34" charset="0"/>
              </a:rPr>
              <a:t>Texto de párrafo</a:t>
            </a:r>
            <a:endParaRPr lang="es-ES" sz="4000" dirty="0">
              <a:latin typeface="Myriad Pro Cond" panose="020B0506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8434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96389" y="410471"/>
            <a:ext cx="11129554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 smtClean="0">
                <a:latin typeface="Myriad Pro Cond" panose="020B0506030403020204" pitchFamily="34" charset="0"/>
              </a:rPr>
              <a:t>Título</a:t>
            </a:r>
          </a:p>
          <a:p>
            <a:r>
              <a:rPr lang="es-ES" sz="3600" dirty="0" err="1" smtClean="0">
                <a:latin typeface="Myriad Pro Cond" panose="020B0506030403020204" pitchFamily="34" charset="0"/>
              </a:rPr>
              <a:t>Eijuhfnj</a:t>
            </a:r>
            <a:r>
              <a:rPr lang="es-ES" sz="3600" dirty="0" smtClean="0">
                <a:latin typeface="Myriad Pro Cond" panose="020B0506030403020204" pitchFamily="34" charset="0"/>
              </a:rPr>
              <a:t>  n </a:t>
            </a:r>
            <a:r>
              <a:rPr lang="es-ES" sz="3600" dirty="0" err="1" smtClean="0">
                <a:latin typeface="Myriad Pro Cond" panose="020B0506030403020204" pitchFamily="34" charset="0"/>
              </a:rPr>
              <a:t>bn</a:t>
            </a:r>
            <a:r>
              <a:rPr lang="es-ES" sz="3600" dirty="0" smtClean="0">
                <a:latin typeface="Myriad Pro Cond" panose="020B0506030403020204" pitchFamily="34" charset="0"/>
              </a:rPr>
              <a:t> </a:t>
            </a:r>
            <a:r>
              <a:rPr lang="es-ES" sz="3600" dirty="0" err="1" smtClean="0">
                <a:latin typeface="Myriad Pro Cond" panose="020B0506030403020204" pitchFamily="34" charset="0"/>
              </a:rPr>
              <a:t>udn</a:t>
            </a:r>
            <a:r>
              <a:rPr lang="es-ES" sz="3600" dirty="0" smtClean="0">
                <a:latin typeface="Myriad Pro Cond" panose="020B0506030403020204" pitchFamily="34" charset="0"/>
              </a:rPr>
              <a:t> </a:t>
            </a:r>
            <a:r>
              <a:rPr lang="es-ES" sz="3600" dirty="0" err="1" smtClean="0">
                <a:latin typeface="Myriad Pro Cond" panose="020B0506030403020204" pitchFamily="34" charset="0"/>
              </a:rPr>
              <a:t>dn</a:t>
            </a:r>
            <a:r>
              <a:rPr lang="es-ES" sz="3600" dirty="0" smtClean="0">
                <a:latin typeface="Myriad Pro Cond" panose="020B0506030403020204" pitchFamily="34" charset="0"/>
              </a:rPr>
              <a:t> </a:t>
            </a:r>
            <a:r>
              <a:rPr lang="es-ES" sz="3600" dirty="0" err="1" smtClean="0">
                <a:latin typeface="Myriad Pro Cond" panose="020B0506030403020204" pitchFamily="34" charset="0"/>
              </a:rPr>
              <a:t>unf</a:t>
            </a:r>
            <a:r>
              <a:rPr lang="es-ES" sz="3600" dirty="0">
                <a:latin typeface="Myriad Pro Cond" panose="020B0506030403020204" pitchFamily="34" charset="0"/>
              </a:rPr>
              <a:t> d </a:t>
            </a:r>
            <a:r>
              <a:rPr lang="es-ES" sz="3600" dirty="0" err="1">
                <a:latin typeface="Myriad Pro Cond" panose="020B0506030403020204" pitchFamily="34" charset="0"/>
              </a:rPr>
              <a:t>Eijuhfnj</a:t>
            </a:r>
            <a:r>
              <a:rPr lang="es-ES" sz="3600" dirty="0">
                <a:latin typeface="Myriad Pro Cond" panose="020B0506030403020204" pitchFamily="34" charset="0"/>
              </a:rPr>
              <a:t>  n </a:t>
            </a:r>
            <a:r>
              <a:rPr lang="es-ES" sz="3600" dirty="0" err="1">
                <a:latin typeface="Myriad Pro Cond" panose="020B0506030403020204" pitchFamily="34" charset="0"/>
              </a:rPr>
              <a:t>bn</a:t>
            </a:r>
            <a:r>
              <a:rPr lang="es-ES" sz="3600" dirty="0">
                <a:latin typeface="Myriad Pro Cond" panose="020B0506030403020204" pitchFamily="34" charset="0"/>
              </a:rPr>
              <a:t> </a:t>
            </a:r>
            <a:r>
              <a:rPr lang="es-ES" sz="3600" dirty="0" err="1">
                <a:latin typeface="Myriad Pro Cond" panose="020B0506030403020204" pitchFamily="34" charset="0"/>
              </a:rPr>
              <a:t>udn</a:t>
            </a:r>
            <a:r>
              <a:rPr lang="es-ES" sz="3600" dirty="0">
                <a:latin typeface="Myriad Pro Cond" panose="020B0506030403020204" pitchFamily="34" charset="0"/>
              </a:rPr>
              <a:t> </a:t>
            </a:r>
            <a:r>
              <a:rPr lang="es-ES" sz="3600" dirty="0" err="1">
                <a:latin typeface="Myriad Pro Cond" panose="020B0506030403020204" pitchFamily="34" charset="0"/>
              </a:rPr>
              <a:t>dn</a:t>
            </a:r>
            <a:r>
              <a:rPr lang="es-ES" sz="3600" dirty="0">
                <a:latin typeface="Myriad Pro Cond" panose="020B0506030403020204" pitchFamily="34" charset="0"/>
              </a:rPr>
              <a:t> </a:t>
            </a:r>
            <a:r>
              <a:rPr lang="es-ES" sz="3600" dirty="0" err="1">
                <a:latin typeface="Myriad Pro Cond" panose="020B0506030403020204" pitchFamily="34" charset="0"/>
              </a:rPr>
              <a:t>unf</a:t>
            </a:r>
            <a:r>
              <a:rPr lang="es-ES" sz="3600" dirty="0">
                <a:latin typeface="Myriad Pro Cond" panose="020B0506030403020204" pitchFamily="34" charset="0"/>
              </a:rPr>
              <a:t> </a:t>
            </a:r>
            <a:r>
              <a:rPr lang="es-ES" sz="3600" dirty="0" smtClean="0">
                <a:latin typeface="Myriad Pro Cond" panose="020B0506030403020204" pitchFamily="34" charset="0"/>
              </a:rPr>
              <a:t>d </a:t>
            </a:r>
            <a:r>
              <a:rPr lang="es-ES" sz="3600" dirty="0" err="1" smtClean="0">
                <a:latin typeface="Myriad Pro Cond" panose="020B0506030403020204" pitchFamily="34" charset="0"/>
              </a:rPr>
              <a:t>Eijuhfnj</a:t>
            </a:r>
            <a:r>
              <a:rPr lang="es-ES" sz="3600" dirty="0" smtClean="0">
                <a:latin typeface="Myriad Pro Cond" panose="020B0506030403020204" pitchFamily="34" charset="0"/>
              </a:rPr>
              <a:t>  </a:t>
            </a:r>
            <a:r>
              <a:rPr lang="es-ES" sz="3600" dirty="0">
                <a:latin typeface="Myriad Pro Cond" panose="020B0506030403020204" pitchFamily="34" charset="0"/>
              </a:rPr>
              <a:t>n </a:t>
            </a:r>
            <a:r>
              <a:rPr lang="es-ES" sz="3600" dirty="0" err="1">
                <a:latin typeface="Myriad Pro Cond" panose="020B0506030403020204" pitchFamily="34" charset="0"/>
              </a:rPr>
              <a:t>bn</a:t>
            </a:r>
            <a:r>
              <a:rPr lang="es-ES" sz="3600" dirty="0">
                <a:latin typeface="Myriad Pro Cond" panose="020B0506030403020204" pitchFamily="34" charset="0"/>
              </a:rPr>
              <a:t> </a:t>
            </a:r>
            <a:r>
              <a:rPr lang="es-ES" sz="3600" dirty="0" err="1">
                <a:latin typeface="Myriad Pro Cond" panose="020B0506030403020204" pitchFamily="34" charset="0"/>
              </a:rPr>
              <a:t>udn</a:t>
            </a:r>
            <a:r>
              <a:rPr lang="es-ES" sz="3600" dirty="0">
                <a:latin typeface="Myriad Pro Cond" panose="020B0506030403020204" pitchFamily="34" charset="0"/>
              </a:rPr>
              <a:t> </a:t>
            </a:r>
            <a:r>
              <a:rPr lang="es-ES" sz="3600" dirty="0" err="1">
                <a:latin typeface="Myriad Pro Cond" panose="020B0506030403020204" pitchFamily="34" charset="0"/>
              </a:rPr>
              <a:t>dn</a:t>
            </a:r>
            <a:r>
              <a:rPr lang="es-ES" sz="3600" dirty="0">
                <a:latin typeface="Myriad Pro Cond" panose="020B0506030403020204" pitchFamily="34" charset="0"/>
              </a:rPr>
              <a:t> </a:t>
            </a:r>
            <a:r>
              <a:rPr lang="es-ES" sz="3600" dirty="0" err="1">
                <a:latin typeface="Myriad Pro Cond" panose="020B0506030403020204" pitchFamily="34" charset="0"/>
              </a:rPr>
              <a:t>unf</a:t>
            </a:r>
            <a:r>
              <a:rPr lang="es-ES" sz="3600" dirty="0">
                <a:latin typeface="Myriad Pro Cond" panose="020B0506030403020204" pitchFamily="34" charset="0"/>
              </a:rPr>
              <a:t> </a:t>
            </a:r>
            <a:r>
              <a:rPr lang="es-ES" sz="3600" dirty="0" err="1" smtClean="0">
                <a:latin typeface="Myriad Pro Cond" panose="020B0506030403020204" pitchFamily="34" charset="0"/>
              </a:rPr>
              <a:t>dEijuhfnj</a:t>
            </a:r>
            <a:r>
              <a:rPr lang="es-ES" sz="3600" dirty="0" smtClean="0">
                <a:latin typeface="Myriad Pro Cond" panose="020B0506030403020204" pitchFamily="34" charset="0"/>
              </a:rPr>
              <a:t>  </a:t>
            </a:r>
            <a:r>
              <a:rPr lang="es-ES" sz="3600" dirty="0">
                <a:latin typeface="Myriad Pro Cond" panose="020B0506030403020204" pitchFamily="34" charset="0"/>
              </a:rPr>
              <a:t>n </a:t>
            </a:r>
            <a:r>
              <a:rPr lang="es-ES" sz="3600" dirty="0" err="1">
                <a:latin typeface="Myriad Pro Cond" panose="020B0506030403020204" pitchFamily="34" charset="0"/>
              </a:rPr>
              <a:t>bn</a:t>
            </a:r>
            <a:r>
              <a:rPr lang="es-ES" sz="3600" dirty="0">
                <a:latin typeface="Myriad Pro Cond" panose="020B0506030403020204" pitchFamily="34" charset="0"/>
              </a:rPr>
              <a:t> </a:t>
            </a:r>
            <a:r>
              <a:rPr lang="es-ES" sz="3600" dirty="0" err="1">
                <a:latin typeface="Myriad Pro Cond" panose="020B0506030403020204" pitchFamily="34" charset="0"/>
              </a:rPr>
              <a:t>udn</a:t>
            </a:r>
            <a:r>
              <a:rPr lang="es-ES" sz="3600" dirty="0">
                <a:latin typeface="Myriad Pro Cond" panose="020B0506030403020204" pitchFamily="34" charset="0"/>
              </a:rPr>
              <a:t> </a:t>
            </a:r>
            <a:r>
              <a:rPr lang="es-ES" sz="3600" dirty="0" err="1">
                <a:latin typeface="Myriad Pro Cond" panose="020B0506030403020204" pitchFamily="34" charset="0"/>
              </a:rPr>
              <a:t>dn</a:t>
            </a:r>
            <a:r>
              <a:rPr lang="es-ES" sz="3600" dirty="0">
                <a:latin typeface="Myriad Pro Cond" panose="020B0506030403020204" pitchFamily="34" charset="0"/>
              </a:rPr>
              <a:t> </a:t>
            </a:r>
            <a:r>
              <a:rPr lang="es-ES" sz="3600" dirty="0" err="1">
                <a:latin typeface="Myriad Pro Cond" panose="020B0506030403020204" pitchFamily="34" charset="0"/>
              </a:rPr>
              <a:t>unf</a:t>
            </a:r>
            <a:r>
              <a:rPr lang="es-ES" sz="3600" dirty="0">
                <a:latin typeface="Myriad Pro Cond" panose="020B0506030403020204" pitchFamily="34" charset="0"/>
              </a:rPr>
              <a:t> </a:t>
            </a:r>
            <a:r>
              <a:rPr lang="es-ES" sz="3600" dirty="0" smtClean="0">
                <a:latin typeface="Myriad Pro Cond" panose="020B0506030403020204" pitchFamily="34" charset="0"/>
              </a:rPr>
              <a:t>d </a:t>
            </a:r>
            <a:r>
              <a:rPr lang="es-ES" sz="3600" dirty="0" err="1">
                <a:latin typeface="Myriad Pro Cond" panose="020B0506030403020204" pitchFamily="34" charset="0"/>
              </a:rPr>
              <a:t>Eijuhfnj</a:t>
            </a:r>
            <a:r>
              <a:rPr lang="es-ES" sz="3600" dirty="0">
                <a:latin typeface="Myriad Pro Cond" panose="020B0506030403020204" pitchFamily="34" charset="0"/>
              </a:rPr>
              <a:t>  n </a:t>
            </a:r>
            <a:r>
              <a:rPr lang="es-ES" sz="3600" dirty="0" err="1">
                <a:latin typeface="Myriad Pro Cond" panose="020B0506030403020204" pitchFamily="34" charset="0"/>
              </a:rPr>
              <a:t>bn</a:t>
            </a:r>
            <a:r>
              <a:rPr lang="es-ES" sz="3600" dirty="0">
                <a:latin typeface="Myriad Pro Cond" panose="020B0506030403020204" pitchFamily="34" charset="0"/>
              </a:rPr>
              <a:t> </a:t>
            </a:r>
            <a:r>
              <a:rPr lang="es-ES" sz="3600" dirty="0" err="1">
                <a:latin typeface="Myriad Pro Cond" panose="020B0506030403020204" pitchFamily="34" charset="0"/>
              </a:rPr>
              <a:t>udn</a:t>
            </a:r>
            <a:r>
              <a:rPr lang="es-ES" sz="3600" dirty="0">
                <a:latin typeface="Myriad Pro Cond" panose="020B0506030403020204" pitchFamily="34" charset="0"/>
              </a:rPr>
              <a:t> </a:t>
            </a:r>
            <a:r>
              <a:rPr lang="es-ES" sz="3600" dirty="0" err="1">
                <a:latin typeface="Myriad Pro Cond" panose="020B0506030403020204" pitchFamily="34" charset="0"/>
              </a:rPr>
              <a:t>dn</a:t>
            </a:r>
            <a:r>
              <a:rPr lang="es-ES" sz="3600" dirty="0">
                <a:latin typeface="Myriad Pro Cond" panose="020B0506030403020204" pitchFamily="34" charset="0"/>
              </a:rPr>
              <a:t> </a:t>
            </a:r>
            <a:r>
              <a:rPr lang="es-ES" sz="3600" dirty="0" err="1">
                <a:latin typeface="Myriad Pro Cond" panose="020B0506030403020204" pitchFamily="34" charset="0"/>
              </a:rPr>
              <a:t>unf</a:t>
            </a:r>
            <a:r>
              <a:rPr lang="es-ES" sz="3600" dirty="0">
                <a:latin typeface="Myriad Pro Cond" panose="020B0506030403020204" pitchFamily="34" charset="0"/>
              </a:rPr>
              <a:t> </a:t>
            </a:r>
            <a:r>
              <a:rPr lang="es-ES" sz="3600" dirty="0" smtClean="0">
                <a:latin typeface="Myriad Pro Cond" panose="020B0506030403020204" pitchFamily="34" charset="0"/>
              </a:rPr>
              <a:t>d </a:t>
            </a:r>
            <a:r>
              <a:rPr lang="es-ES" sz="3600" dirty="0" err="1">
                <a:latin typeface="Myriad Pro Cond" panose="020B0506030403020204" pitchFamily="34" charset="0"/>
              </a:rPr>
              <a:t>Eijuhfnj</a:t>
            </a:r>
            <a:r>
              <a:rPr lang="es-ES" sz="3600" dirty="0">
                <a:latin typeface="Myriad Pro Cond" panose="020B0506030403020204" pitchFamily="34" charset="0"/>
              </a:rPr>
              <a:t>  n </a:t>
            </a:r>
            <a:r>
              <a:rPr lang="es-ES" sz="3600" dirty="0" err="1">
                <a:latin typeface="Myriad Pro Cond" panose="020B0506030403020204" pitchFamily="34" charset="0"/>
              </a:rPr>
              <a:t>bn</a:t>
            </a:r>
            <a:r>
              <a:rPr lang="es-ES" sz="3600" dirty="0">
                <a:latin typeface="Myriad Pro Cond" panose="020B0506030403020204" pitchFamily="34" charset="0"/>
              </a:rPr>
              <a:t> </a:t>
            </a:r>
            <a:r>
              <a:rPr lang="es-ES" sz="3600" dirty="0" err="1">
                <a:latin typeface="Myriad Pro Cond" panose="020B0506030403020204" pitchFamily="34" charset="0"/>
              </a:rPr>
              <a:t>udn</a:t>
            </a:r>
            <a:r>
              <a:rPr lang="es-ES" sz="3600" dirty="0">
                <a:latin typeface="Myriad Pro Cond" panose="020B0506030403020204" pitchFamily="34" charset="0"/>
              </a:rPr>
              <a:t> </a:t>
            </a:r>
            <a:r>
              <a:rPr lang="es-ES" sz="3600" dirty="0" err="1">
                <a:latin typeface="Myriad Pro Cond" panose="020B0506030403020204" pitchFamily="34" charset="0"/>
              </a:rPr>
              <a:t>dn</a:t>
            </a:r>
            <a:r>
              <a:rPr lang="es-ES" sz="3600" dirty="0">
                <a:latin typeface="Myriad Pro Cond" panose="020B0506030403020204" pitchFamily="34" charset="0"/>
              </a:rPr>
              <a:t> </a:t>
            </a:r>
            <a:r>
              <a:rPr lang="es-ES" sz="3600" dirty="0" err="1">
                <a:latin typeface="Myriad Pro Cond" panose="020B0506030403020204" pitchFamily="34" charset="0"/>
              </a:rPr>
              <a:t>unf</a:t>
            </a:r>
            <a:r>
              <a:rPr lang="es-ES" sz="3600" dirty="0">
                <a:latin typeface="Myriad Pro Cond" panose="020B0506030403020204" pitchFamily="34" charset="0"/>
              </a:rPr>
              <a:t> </a:t>
            </a:r>
            <a:r>
              <a:rPr lang="es-ES" sz="3600" dirty="0" smtClean="0">
                <a:latin typeface="Myriad Pro Cond" panose="020B0506030403020204" pitchFamily="34" charset="0"/>
              </a:rPr>
              <a:t>d</a:t>
            </a:r>
            <a:endParaRPr lang="es-ES" sz="3600" dirty="0">
              <a:latin typeface="Myriad Pro Cond" panose="020B0506030403020204" pitchFamily="34" charset="0"/>
            </a:endParaRPr>
          </a:p>
          <a:p>
            <a:endParaRPr lang="es-ES" sz="3600" dirty="0">
              <a:latin typeface="Myriad Pro Cond" panose="020B0506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584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79256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</TotalTime>
  <Words>49</Words>
  <Application>Microsoft Office PowerPoint</Application>
  <PresentationFormat>Panorámica</PresentationFormat>
  <Paragraphs>4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Myriad Pro Cond</vt:lpstr>
      <vt:lpstr>Tema de Office</vt:lpstr>
      <vt:lpstr>Presentación de PowerPoint</vt:lpstr>
      <vt:lpstr>Presentación de PowerPoint</vt:lpstr>
      <vt:lpstr>Presentación de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MEDICOS</dc:creator>
  <cp:lastModifiedBy>Isbel</cp:lastModifiedBy>
  <cp:revision>11</cp:revision>
  <dcterms:created xsi:type="dcterms:W3CDTF">2020-02-20T15:12:09Z</dcterms:created>
  <dcterms:modified xsi:type="dcterms:W3CDTF">2022-05-11T14:37:15Z</dcterms:modified>
</cp:coreProperties>
</file>