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3"/>
  </p:notesMasterIdLst>
  <p:sldIdLst>
    <p:sldId id="257" r:id="rId2"/>
  </p:sldIdLst>
  <p:sldSz cx="8821738" cy="12192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22C"/>
    <a:srgbClr val="2D6542"/>
    <a:srgbClr val="35774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 autoAdjust="0"/>
  </p:normalViewPr>
  <p:slideViewPr>
    <p:cSldViewPr snapToGrid="0">
      <p:cViewPr varScale="1">
        <p:scale>
          <a:sx n="39" d="100"/>
          <a:sy n="39" d="100"/>
        </p:scale>
        <p:origin x="-2316" y="-114"/>
      </p:cViewPr>
      <p:guideLst>
        <p:guide orient="horz" pos="3840"/>
        <p:guide pos="27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9E16F-D2B4-4165-B7A0-6275841DC89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89163" y="685800"/>
            <a:ext cx="24796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3E604-0EE5-4C76-8627-200EA012003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744289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717" y="1995312"/>
            <a:ext cx="6616304" cy="424462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2717" y="6403624"/>
            <a:ext cx="6616304" cy="294357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221161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542917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056" y="649111"/>
            <a:ext cx="1902187" cy="103321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6494" y="649111"/>
            <a:ext cx="5596290" cy="10332156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61285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220308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01" y="3039535"/>
            <a:ext cx="7608749" cy="50715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901" y="8159047"/>
            <a:ext cx="7608749" cy="26669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31408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6495" y="3245556"/>
            <a:ext cx="3749239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6005" y="3245556"/>
            <a:ext cx="3749239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77231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644" y="649112"/>
            <a:ext cx="7608749" cy="23565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645" y="2988734"/>
            <a:ext cx="3732008" cy="146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7645" y="4453468"/>
            <a:ext cx="3732008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66006" y="2988734"/>
            <a:ext cx="3750387" cy="146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66006" y="4453468"/>
            <a:ext cx="3750387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081065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189456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41481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645" y="812800"/>
            <a:ext cx="2845239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0388" y="1755423"/>
            <a:ext cx="4466006" cy="86642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7645" y="3657600"/>
            <a:ext cx="2845239" cy="67761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940701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645" y="812800"/>
            <a:ext cx="2845239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50388" y="1755423"/>
            <a:ext cx="4466006" cy="866422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7645" y="3657600"/>
            <a:ext cx="2845239" cy="67761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83128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6496" y="649112"/>
            <a:ext cx="7608749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6496" y="3245556"/>
            <a:ext cx="7608749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6495" y="11300180"/>
            <a:ext cx="1984891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2202" y="11300180"/>
            <a:ext cx="2977337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30353" y="11300180"/>
            <a:ext cx="1984891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753642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76851" y="840259"/>
            <a:ext cx="756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502963" y="333596"/>
            <a:ext cx="5913832" cy="6062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algn="ctr"/>
            <a:r>
              <a:rPr lang="es-ES_tradnl" b="1" dirty="0" smtClean="0">
                <a:solidFill>
                  <a:srgbClr val="00B050"/>
                </a:solidFill>
              </a:rPr>
              <a:t>VIII  EVENTO PROVINCIAL </a:t>
            </a:r>
            <a:r>
              <a:rPr lang="es-ES_tradnl" b="1" dirty="0" smtClean="0">
                <a:solidFill>
                  <a:srgbClr val="00B050"/>
                </a:solidFill>
              </a:rPr>
              <a:t>DE EDUCACIÓN PATRIÓTICO MILITAR E INTERNACIONALISTA DE </a:t>
            </a:r>
            <a:r>
              <a:rPr lang="es-ES_tradnl" b="1" dirty="0" smtClean="0">
                <a:solidFill>
                  <a:srgbClr val="00B050"/>
                </a:solidFill>
              </a:rPr>
              <a:t>LA UNIVERSIDAD DE PINAR DEL RÍO</a:t>
            </a:r>
            <a:endParaRPr lang="es-ES" dirty="0" smtClean="0">
              <a:solidFill>
                <a:srgbClr val="00B050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90097" y="1168400"/>
            <a:ext cx="8331641" cy="4064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rgbClr val="002060"/>
                </a:solidFill>
              </a:rPr>
              <a:t>INSERTAR TITULO PONENCIA</a:t>
            </a:r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7" name="Text Placeholder 37">
            <a:extLst>
              <a:ext uri="{FF2B5EF4-FFF2-40B4-BE49-F238E27FC236}">
                <a16:creationId xmlns="" xmlns:a16="http://schemas.microsoft.com/office/drawing/2014/main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0" y="1788069"/>
            <a:ext cx="7906891" cy="574132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 smtClean="0">
                <a:solidFill>
                  <a:srgbClr val="002060"/>
                </a:solidFill>
              </a:rPr>
              <a:t>INSERTAR AUTORES Y AFILIACIÓN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11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1557712" y="2141008"/>
            <a:ext cx="6008319" cy="4786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rgbClr val="002060"/>
                </a:solidFill>
              </a:rPr>
              <a:t>1. INTRODUCCION (OBJETIVOS)</a:t>
            </a:r>
          </a:p>
        </p:txBody>
      </p:sp>
      <p:sp>
        <p:nvSpPr>
          <p:cNvPr id="12" name="Rectángulo 39"/>
          <p:cNvSpPr/>
          <p:nvPr/>
        </p:nvSpPr>
        <p:spPr>
          <a:xfrm>
            <a:off x="424750" y="2712942"/>
            <a:ext cx="7874218" cy="11732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1754659" y="4125506"/>
            <a:ext cx="4794421" cy="4217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rgbClr val="002060"/>
                </a:solidFill>
              </a:rPr>
              <a:t>2. DESARROLLO</a:t>
            </a:r>
          </a:p>
        </p:txBody>
      </p:sp>
      <p:sp>
        <p:nvSpPr>
          <p:cNvPr id="15" name="Rectángulo 41"/>
          <p:cNvSpPr/>
          <p:nvPr/>
        </p:nvSpPr>
        <p:spPr>
          <a:xfrm>
            <a:off x="406400" y="4579387"/>
            <a:ext cx="8026399" cy="25381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2273644" y="7066958"/>
            <a:ext cx="3978876" cy="544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rgbClr val="002060"/>
                </a:solidFill>
              </a:rPr>
              <a:t>3. CONCLUSIONES</a:t>
            </a:r>
          </a:p>
        </p:txBody>
      </p:sp>
      <p:sp>
        <p:nvSpPr>
          <p:cNvPr id="17" name="Rectángulo 43"/>
          <p:cNvSpPr/>
          <p:nvPr/>
        </p:nvSpPr>
        <p:spPr>
          <a:xfrm>
            <a:off x="296563" y="7685903"/>
            <a:ext cx="8106032" cy="14891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1952368" y="9242005"/>
            <a:ext cx="4744994" cy="4951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rgbClr val="002060"/>
                </a:solidFill>
              </a:rPr>
              <a:t>4. </a:t>
            </a:r>
            <a:r>
              <a:rPr lang="en-US" sz="1200" b="1" dirty="0">
                <a:solidFill>
                  <a:srgbClr val="002060"/>
                </a:solidFill>
              </a:rPr>
              <a:t>REFERENCIAS </a:t>
            </a:r>
            <a:r>
              <a:rPr lang="en-US" sz="1200" b="1" dirty="0" smtClean="0">
                <a:solidFill>
                  <a:srgbClr val="002060"/>
                </a:solidFill>
              </a:rPr>
              <a:t>BIBLIOGRÁFICAS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19" name="Rectángulo 45"/>
          <p:cNvSpPr/>
          <p:nvPr/>
        </p:nvSpPr>
        <p:spPr>
          <a:xfrm>
            <a:off x="533401" y="9704465"/>
            <a:ext cx="7899399" cy="6841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687</TotalTime>
  <Words>39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MEDICOS</dc:creator>
  <cp:lastModifiedBy>Tecun</cp:lastModifiedBy>
  <cp:revision>96</cp:revision>
  <dcterms:created xsi:type="dcterms:W3CDTF">2020-02-20T15:12:09Z</dcterms:created>
  <dcterms:modified xsi:type="dcterms:W3CDTF">2024-05-23T03:21:25Z</dcterms:modified>
</cp:coreProperties>
</file>