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74E"/>
    <a:srgbClr val="2D65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9E16F-D2B4-4165-B7A0-6275841DC89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3E604-0EE5-4C76-8627-200EA01200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4428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211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429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128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2030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1408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723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8106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94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481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4070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12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36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03564" y="1948739"/>
            <a:ext cx="1100050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VIII EVENTO PROVINCIAL </a:t>
            </a:r>
            <a:r>
              <a:rPr lang="es-ES_tradnl" sz="2800" b="1" dirty="0" smtClean="0"/>
              <a:t>DE EDUCACIÓN PATRIÓTICO MILITAR E INTERNACIONALISTA DE </a:t>
            </a:r>
            <a:r>
              <a:rPr lang="es-ES" sz="2800" b="1" dirty="0" smtClean="0"/>
              <a:t>LA UNIVERSIDAD DE PINAR DEL RÍO</a:t>
            </a:r>
            <a:endParaRPr lang="es-ES" sz="2800" dirty="0" smtClean="0"/>
          </a:p>
          <a:p>
            <a:endParaRPr lang="es-ES" sz="2800" b="1" dirty="0" smtClean="0"/>
          </a:p>
          <a:p>
            <a:r>
              <a:rPr lang="es-ES" sz="2800" b="1" dirty="0" smtClean="0"/>
              <a:t>Título:</a:t>
            </a:r>
          </a:p>
          <a:p>
            <a:endParaRPr lang="es-ES" sz="2800" b="1" smtClean="0"/>
          </a:p>
          <a:p>
            <a:endParaRPr lang="es-ES" sz="2800" dirty="0" smtClean="0"/>
          </a:p>
          <a:p>
            <a:r>
              <a:rPr lang="es-ES" sz="2800" b="1" dirty="0" smtClean="0"/>
              <a:t>Autor (es):.</a:t>
            </a:r>
            <a:endParaRPr lang="es-ES" sz="2800" dirty="0" smtClean="0"/>
          </a:p>
          <a:p>
            <a:r>
              <a:rPr lang="es-ES" sz="2800" b="1" dirty="0" smtClean="0"/>
              <a:t>Tutor-a</a:t>
            </a:r>
            <a:r>
              <a:rPr lang="es-ES" sz="2800" b="1" dirty="0" smtClean="0"/>
              <a:t>:</a:t>
            </a:r>
            <a:endParaRPr lang="es-ES" sz="4800" dirty="0" smtClean="0"/>
          </a:p>
          <a:p>
            <a:pPr algn="ctr"/>
            <a:r>
              <a:rPr lang="es-US" b="1" dirty="0" smtClean="0"/>
              <a:t>202</a:t>
            </a:r>
            <a:r>
              <a:rPr lang="es-ES" b="1" dirty="0" smtClean="0"/>
              <a:t>4</a:t>
            </a:r>
            <a:endParaRPr lang="es-ES" dirty="0" smtClean="0"/>
          </a:p>
          <a:p>
            <a:pPr algn="ctr"/>
            <a:r>
              <a:rPr lang="es-US" b="1" dirty="0" smtClean="0"/>
              <a:t>“Año 66 de la Revolución”</a:t>
            </a:r>
            <a:endParaRPr lang="es-ES" dirty="0" smtClean="0"/>
          </a:p>
          <a:p>
            <a:r>
              <a:rPr lang="es-ES" dirty="0" smtClean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384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33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MEDICOS</dc:creator>
  <cp:lastModifiedBy>Tecun</cp:lastModifiedBy>
  <cp:revision>93</cp:revision>
  <dcterms:created xsi:type="dcterms:W3CDTF">2020-02-20T15:12:09Z</dcterms:created>
  <dcterms:modified xsi:type="dcterms:W3CDTF">2024-05-23T03:22:31Z</dcterms:modified>
</cp:coreProperties>
</file>