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774E"/>
    <a:srgbClr val="2D654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4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9E16F-D2B4-4165-B7A0-6275841DC89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3E604-0EE5-4C76-8627-200EA01200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44289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2116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4291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1285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22030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1408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7231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8106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8945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1481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4070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83128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A485E-0B1F-4E3B-80F4-05265F9DB61C}" type="datetimeFigureOut">
              <a:rPr lang="es-ES" smtClean="0"/>
              <a:pPr/>
              <a:t>22/05/2024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E7B7A-D55B-494F-AD6E-71D991BE0B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53642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03564" y="1948739"/>
            <a:ext cx="1100050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/>
              <a:t>VIII EVENTO PROVINCIAL </a:t>
            </a:r>
            <a:r>
              <a:rPr lang="es-ES_tradnl" sz="2800" b="1" dirty="0" smtClean="0"/>
              <a:t>DE EDUCACIÓN PATRIÓTICO MILITAR E INTERNACIONALISTA DE </a:t>
            </a:r>
            <a:r>
              <a:rPr lang="es-ES" sz="2800" b="1" dirty="0" smtClean="0"/>
              <a:t>LA UNIVERSIDAD DE PINAR DEL RÍO</a:t>
            </a:r>
            <a:endParaRPr lang="es-ES" sz="2800" dirty="0" smtClean="0"/>
          </a:p>
          <a:p>
            <a:endParaRPr lang="es-ES" sz="2800" b="1" dirty="0" smtClean="0"/>
          </a:p>
          <a:p>
            <a:r>
              <a:rPr lang="es-ES" sz="2800" b="1" dirty="0" smtClean="0"/>
              <a:t>Título:</a:t>
            </a:r>
          </a:p>
          <a:p>
            <a:endParaRPr lang="es-ES" sz="2800" b="1" smtClean="0"/>
          </a:p>
          <a:p>
            <a:endParaRPr lang="es-ES" sz="2800" dirty="0" smtClean="0"/>
          </a:p>
          <a:p>
            <a:r>
              <a:rPr lang="es-ES" sz="2800" b="1" dirty="0" smtClean="0"/>
              <a:t>Autor (es):.</a:t>
            </a:r>
            <a:endParaRPr lang="es-ES" sz="2800" dirty="0" smtClean="0"/>
          </a:p>
          <a:p>
            <a:r>
              <a:rPr lang="es-ES" sz="2800" b="1" dirty="0" smtClean="0"/>
              <a:t>Tutor-a</a:t>
            </a:r>
            <a:r>
              <a:rPr lang="es-ES" sz="2800" b="1" dirty="0" smtClean="0"/>
              <a:t>:</a:t>
            </a:r>
            <a:endParaRPr lang="es-ES" sz="4800" dirty="0" smtClean="0"/>
          </a:p>
          <a:p>
            <a:pPr algn="ctr"/>
            <a:r>
              <a:rPr lang="es-US" b="1" dirty="0" smtClean="0"/>
              <a:t>202</a:t>
            </a:r>
            <a:r>
              <a:rPr lang="es-ES" b="1" dirty="0" smtClean="0"/>
              <a:t>4</a:t>
            </a:r>
            <a:endParaRPr lang="es-ES" dirty="0" smtClean="0"/>
          </a:p>
          <a:p>
            <a:pPr algn="ctr"/>
            <a:r>
              <a:rPr lang="es-US" b="1" dirty="0" smtClean="0"/>
              <a:t>“Año 66 de la Revolución”</a:t>
            </a:r>
            <a:endParaRPr lang="es-ES" dirty="0" smtClean="0"/>
          </a:p>
          <a:p>
            <a:r>
              <a:rPr lang="es-ES" dirty="0" smtClean="0"/>
              <a:t> 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3843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674</TotalTime>
  <Words>33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MEDICOS</dc:creator>
  <cp:lastModifiedBy>Tecun</cp:lastModifiedBy>
  <cp:revision>93</cp:revision>
  <dcterms:created xsi:type="dcterms:W3CDTF">2020-02-20T15:12:09Z</dcterms:created>
  <dcterms:modified xsi:type="dcterms:W3CDTF">2024-05-23T03:22:31Z</dcterms:modified>
</cp:coreProperties>
</file>